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4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2D667-1A8A-4BE2-B22E-6D63384EED39}" type="datetimeFigureOut">
              <a:rPr lang="en-US" smtClean="0"/>
              <a:t>09/05/2019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7EB62-3639-4122-BF94-7019B2BCA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157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2D667-1A8A-4BE2-B22E-6D63384EED39}" type="datetimeFigureOut">
              <a:rPr lang="en-US" smtClean="0"/>
              <a:t>09/05/2019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7EB62-3639-4122-BF94-7019B2BCA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414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2D667-1A8A-4BE2-B22E-6D63384EED39}" type="datetimeFigureOut">
              <a:rPr lang="en-US" smtClean="0"/>
              <a:t>09/05/2019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7EB62-3639-4122-BF94-7019B2BCA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745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2D667-1A8A-4BE2-B22E-6D63384EED39}" type="datetimeFigureOut">
              <a:rPr lang="en-US" smtClean="0"/>
              <a:t>09/05/2019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7EB62-3639-4122-BF94-7019B2BCA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054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2D667-1A8A-4BE2-B22E-6D63384EED39}" type="datetimeFigureOut">
              <a:rPr lang="en-US" smtClean="0"/>
              <a:t>09/05/2019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7EB62-3639-4122-BF94-7019B2BCA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271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2D667-1A8A-4BE2-B22E-6D63384EED39}" type="datetimeFigureOut">
              <a:rPr lang="en-US" smtClean="0"/>
              <a:t>09/05/2019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7EB62-3639-4122-BF94-7019B2BCA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887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2D667-1A8A-4BE2-B22E-6D63384EED39}" type="datetimeFigureOut">
              <a:rPr lang="en-US" smtClean="0"/>
              <a:t>09/05/2019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7EB62-3639-4122-BF94-7019B2BCA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794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2D667-1A8A-4BE2-B22E-6D63384EED39}" type="datetimeFigureOut">
              <a:rPr lang="en-US" smtClean="0"/>
              <a:t>09/05/2019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7EB62-3639-4122-BF94-7019B2BCA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874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2D667-1A8A-4BE2-B22E-6D63384EED39}" type="datetimeFigureOut">
              <a:rPr lang="en-US" smtClean="0"/>
              <a:t>09/05/2019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7EB62-3639-4122-BF94-7019B2BCA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803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2D667-1A8A-4BE2-B22E-6D63384EED39}" type="datetimeFigureOut">
              <a:rPr lang="en-US" smtClean="0"/>
              <a:t>09/05/2019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7EB62-3639-4122-BF94-7019B2BCA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796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2D667-1A8A-4BE2-B22E-6D63384EED39}" type="datetimeFigureOut">
              <a:rPr lang="en-US" smtClean="0"/>
              <a:t>09/05/2019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7EB62-3639-4122-BF94-7019B2BCA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59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32D667-1A8A-4BE2-B22E-6D63384EED39}" type="datetimeFigureOut">
              <a:rPr lang="en-US" smtClean="0"/>
              <a:t>09/05/2019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7EB62-3639-4122-BF94-7019B2BCA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265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 smtClean="0"/>
              <a:t>What is missing to ARB:</a:t>
            </a:r>
            <a:br>
              <a:rPr lang="en-US" sz="2800" dirty="0" smtClean="0"/>
            </a:br>
            <a:r>
              <a:rPr lang="en-US" sz="1800" dirty="0" smtClean="0"/>
              <a:t>-Marvin think that he need to present to the program team</a:t>
            </a:r>
            <a:br>
              <a:rPr lang="en-US" sz="1800" dirty="0" smtClean="0"/>
            </a:br>
            <a:r>
              <a:rPr lang="en-US" sz="1800" dirty="0" smtClean="0"/>
              <a:t>-Document messaging the input to database</a:t>
            </a:r>
            <a:br>
              <a:rPr lang="en-US" sz="1800" dirty="0" smtClean="0"/>
            </a:br>
            <a:r>
              <a:rPr lang="en-US" sz="1800" dirty="0" smtClean="0"/>
              <a:t>-Amanda will see whether ESO can make update/clean up to CSS table database</a:t>
            </a:r>
            <a:br>
              <a:rPr lang="en-US" sz="1800" dirty="0" smtClean="0"/>
            </a:br>
            <a:r>
              <a:rPr lang="en-US" sz="1800" dirty="0"/>
              <a:t>-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7066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6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What is missing to ARB: -Marvin think that he need to present to the program team -Document messaging the input to database -Amanda will see whether ESO can make update/clean up to CSS table database -</vt:lpstr>
    </vt:vector>
  </TitlesOfParts>
  <Company>Ameren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missing to ARB: -Marvin think that he need to present to the program team</dc:title>
  <dc:creator>Anoth, Bash</dc:creator>
  <cp:lastModifiedBy>Anoth, Bash</cp:lastModifiedBy>
  <cp:revision>3</cp:revision>
  <dcterms:created xsi:type="dcterms:W3CDTF">2019-09-05T18:14:48Z</dcterms:created>
  <dcterms:modified xsi:type="dcterms:W3CDTF">2019-09-05T18:47:40Z</dcterms:modified>
</cp:coreProperties>
</file>